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86"/>
    <p:restoredTop sz="94637"/>
  </p:normalViewPr>
  <p:slideViewPr>
    <p:cSldViewPr snapToGrid="0" snapToObjects="1">
      <p:cViewPr varScale="1">
        <p:scale>
          <a:sx n="82" d="100"/>
          <a:sy n="82" d="100"/>
        </p:scale>
        <p:origin x="12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46C1D-FBE1-3C44-9629-35F97172CD0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D7727-CA26-0844-BBCF-49F5F89537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21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0" t="17500" r="6637" b="17188"/>
          <a:stretch/>
        </p:blipFill>
        <p:spPr>
          <a:xfrm>
            <a:off x="5374546" y="1386473"/>
            <a:ext cx="3734236" cy="3744525"/>
          </a:xfrm>
          <a:prstGeom prst="rect">
            <a:avLst/>
          </a:prstGeom>
        </p:spPr>
      </p:pic>
      <p:pic>
        <p:nvPicPr>
          <p:cNvPr id="4" name="Picture 3" descr="rear-quarter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77" y="1508853"/>
            <a:ext cx="4434080" cy="4390294"/>
          </a:xfrm>
          <a:prstGeom prst="rect">
            <a:avLst/>
          </a:prstGeom>
        </p:spPr>
      </p:pic>
      <p:cxnSp>
        <p:nvCxnSpPr>
          <p:cNvPr id="6" name="Curved Connector 5"/>
          <p:cNvCxnSpPr/>
          <p:nvPr/>
        </p:nvCxnSpPr>
        <p:spPr>
          <a:xfrm>
            <a:off x="2188833" y="4967221"/>
            <a:ext cx="1092888" cy="444500"/>
          </a:xfrm>
          <a:prstGeom prst="curvedConnector3">
            <a:avLst/>
          </a:prstGeom>
          <a:ln w="127000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7910" y="667568"/>
            <a:ext cx="2903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latin typeface="Trebuchet MS" charset="0"/>
                <a:ea typeface="Trebuchet MS" charset="0"/>
                <a:cs typeface="Trebuchet MS" charset="0"/>
              </a:rPr>
              <a:t>Path of Wind in a Pipe Organ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86190" y="943987"/>
            <a:ext cx="38260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rebuchet MS" charset="0"/>
                <a:ea typeface="Trebuchet MS" charset="0"/>
                <a:cs typeface="Trebuchet MS" charset="0"/>
              </a:rPr>
              <a:t>Trace the path wind would take through this pipe organ by writing the order (#1-7) in the circled locations. </a:t>
            </a:r>
          </a:p>
        </p:txBody>
      </p:sp>
      <p:sp>
        <p:nvSpPr>
          <p:cNvPr id="13" name="Oval 12"/>
          <p:cNvSpPr/>
          <p:nvPr/>
        </p:nvSpPr>
        <p:spPr>
          <a:xfrm>
            <a:off x="1251633" y="3224943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11894" y="5067805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08550" y="4862146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51634" y="4723043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801617" y="3977111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733785" y="2528370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photoshop attempt at logo large Black and Whi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5"/>
            <a:ext cx="2358518" cy="4843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00301" y="118910"/>
            <a:ext cx="3050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charset="0"/>
                <a:ea typeface="Trebuchet MS" charset="0"/>
                <a:cs typeface="Trebuchet MS" charset="0"/>
              </a:rPr>
              <a:t>Name:</a:t>
            </a:r>
            <a:r>
              <a:rPr lang="en-US" dirty="0"/>
              <a:t>___________________</a:t>
            </a:r>
          </a:p>
        </p:txBody>
      </p:sp>
      <p:sp>
        <p:nvSpPr>
          <p:cNvPr id="23" name="Oval 22"/>
          <p:cNvSpPr/>
          <p:nvPr/>
        </p:nvSpPr>
        <p:spPr>
          <a:xfrm>
            <a:off x="3147271" y="2827898"/>
            <a:ext cx="465667" cy="444500"/>
          </a:xfrm>
          <a:prstGeom prst="ellipse">
            <a:avLst/>
          </a:prstGeom>
          <a:noFill/>
          <a:ln w="381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571191" y="902167"/>
            <a:ext cx="3340946" cy="376340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>
                <a:latin typeface="Trebuchet MS" charset="0"/>
                <a:ea typeface="Trebuchet MS" charset="0"/>
                <a:cs typeface="Trebuchet MS" charset="0"/>
              </a:rPr>
              <a:t>Word Search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82540" r="7017" b="2303"/>
          <a:stretch/>
        </p:blipFill>
        <p:spPr>
          <a:xfrm>
            <a:off x="5374547" y="5306646"/>
            <a:ext cx="3769455" cy="89436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" y="6518044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rebuchet MS" charset="0"/>
                <a:ea typeface="Trebuchet MS" charset="0"/>
                <a:cs typeface="Trebuchet MS" charset="0"/>
              </a:rPr>
              <a:t>Now that you have built a pipe organ &amp; know how they work, go check out a REALLY BIG organ in concert</a:t>
            </a:r>
            <a:r>
              <a:rPr lang="en-US" sz="1400">
                <a:latin typeface="Trebuchet MS" charset="0"/>
                <a:ea typeface="Trebuchet MS" charset="0"/>
                <a:cs typeface="Trebuchet MS" charset="0"/>
              </a:rPr>
              <a:t>! </a:t>
            </a:r>
            <a:endParaRPr lang="en-US" sz="1400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6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t-quarter2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39" y="0"/>
            <a:ext cx="730727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6308" y="496650"/>
            <a:ext cx="2424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Parts of a Pipe Organ</a:t>
            </a:r>
          </a:p>
        </p:txBody>
      </p:sp>
      <p:pic>
        <p:nvPicPr>
          <p:cNvPr id="4" name="Picture 3" descr="photoshop attempt at logo large Black and Whit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6" y="118912"/>
            <a:ext cx="2358518" cy="4843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6085" y="118910"/>
            <a:ext cx="3427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Name:______________________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51446" y="882839"/>
            <a:ext cx="3154212" cy="175432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Word Bank</a:t>
            </a:r>
          </a:p>
          <a:p>
            <a:pPr algn="ctr"/>
            <a:r>
              <a:rPr lang="en-US" dirty="0"/>
              <a:t>pipes     windchest     keys</a:t>
            </a:r>
          </a:p>
          <a:p>
            <a:pPr algn="ctr"/>
            <a:r>
              <a:rPr lang="en-US" dirty="0"/>
              <a:t>feeder bellows 	sliders</a:t>
            </a:r>
          </a:p>
          <a:p>
            <a:pPr algn="ctr"/>
            <a:r>
              <a:rPr lang="en-US" dirty="0"/>
              <a:t>toe board		trackers</a:t>
            </a:r>
          </a:p>
          <a:p>
            <a:pPr algn="ctr"/>
            <a:r>
              <a:rPr lang="en-US" dirty="0"/>
              <a:t>reservoir bellows	pallet box</a:t>
            </a:r>
          </a:p>
          <a:p>
            <a:pPr algn="ctr"/>
            <a:r>
              <a:rPr lang="en-US" dirty="0"/>
              <a:t>tusk </a:t>
            </a:r>
            <a:r>
              <a:rPr lang="en-US" dirty="0" err="1"/>
              <a:t>tenon</a:t>
            </a:r>
            <a:r>
              <a:rPr lang="en-US" dirty="0"/>
              <a:t> joints	mouths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303677" y="1865511"/>
            <a:ext cx="224771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6418" y="3714852"/>
            <a:ext cx="321650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59286" y="4316773"/>
            <a:ext cx="257363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98737" y="4316773"/>
            <a:ext cx="268368" cy="111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19791" y="4238106"/>
            <a:ext cx="257363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361278" y="4238106"/>
            <a:ext cx="1632148" cy="76281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25921" y="5694116"/>
            <a:ext cx="343583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83092" y="3705019"/>
            <a:ext cx="257363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091115" y="3517499"/>
            <a:ext cx="991977" cy="18752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383286" y="3427595"/>
            <a:ext cx="699804" cy="27742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6418" y="3181733"/>
            <a:ext cx="187281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89233" y="3181733"/>
            <a:ext cx="485703" cy="52328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4574107" y="5034632"/>
            <a:ext cx="517006" cy="693198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566084" y="4766699"/>
            <a:ext cx="517006" cy="693198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6299011" y="6683061"/>
            <a:ext cx="252328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7" idx="4"/>
          </p:cNvCxnSpPr>
          <p:nvPr/>
        </p:nvCxnSpPr>
        <p:spPr>
          <a:xfrm>
            <a:off x="4832612" y="5727832"/>
            <a:ext cx="1466401" cy="9552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8" idx="4"/>
          </p:cNvCxnSpPr>
          <p:nvPr/>
        </p:nvCxnSpPr>
        <p:spPr>
          <a:xfrm>
            <a:off x="5824587" y="5459897"/>
            <a:ext cx="474424" cy="122316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12754" y="4891316"/>
            <a:ext cx="257363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670523" y="4886354"/>
            <a:ext cx="662398" cy="11100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132972" y="3059520"/>
            <a:ext cx="29700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863230" y="3242929"/>
            <a:ext cx="38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55" name="Oval 54"/>
          <p:cNvSpPr/>
          <p:nvPr/>
        </p:nvSpPr>
        <p:spPr>
          <a:xfrm>
            <a:off x="2556556" y="2236364"/>
            <a:ext cx="1051034" cy="445883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325919" y="2467432"/>
            <a:ext cx="224771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-2096" y="6488668"/>
            <a:ext cx="2347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www.OrgelkidsUSA.org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64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94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Don Marler</cp:lastModifiedBy>
  <cp:revision>5</cp:revision>
  <cp:lastPrinted>2018-10-26T18:24:22Z</cp:lastPrinted>
  <dcterms:created xsi:type="dcterms:W3CDTF">2018-07-13T19:06:55Z</dcterms:created>
  <dcterms:modified xsi:type="dcterms:W3CDTF">2022-11-06T21:08:28Z</dcterms:modified>
</cp:coreProperties>
</file>